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1" r:id="rId14"/>
    <p:sldId id="272" r:id="rId15"/>
    <p:sldId id="267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14576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06187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67034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12645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72904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3288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07938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60023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62309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59504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74704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1000"/>
                    </a14:imgEffect>
                    <a14:imgEffect>
                      <a14:brightnessContrast bright="49000" contrast="-72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33FB-BD22-4D3C-95D9-A63F5E927444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4F1C-5878-4D5D-ACCB-ED44E1084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12488"/>
            <a:ext cx="7772400" cy="1470025"/>
          </a:xfrm>
        </p:spPr>
        <p:txBody>
          <a:bodyPr/>
          <a:lstStyle/>
          <a:p>
            <a:r>
              <a:rPr lang="ru-RU" b="1" dirty="0" smtClean="0"/>
              <a:t>Угроза терроризма в Санкт-Петербурге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0472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Андрей Анатольевич Кононов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член </a:t>
            </a:r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бщественной </a:t>
            </a:r>
            <a:r>
              <a:rPr lang="ru-RU" b="1" dirty="0" smtClean="0">
                <a:solidFill>
                  <a:schemeClr val="tx1"/>
                </a:solidFill>
              </a:rPr>
              <a:t>палаты Российской Федерации, генеральный директор НКО «Международный благотворительный фонд Кронштадтский Морской собор во имя Святителя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иколая Чудотворца»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4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9400"/>
            <a:ext cx="8500144" cy="5666763"/>
          </a:xfrm>
        </p:spPr>
      </p:pic>
    </p:spTree>
    <p:extLst>
      <p:ext uri="{BB962C8B-B14F-4D97-AF65-F5344CB8AC3E}">
        <p14:creationId xmlns:p14="http://schemas.microsoft.com/office/powerpoint/2010/main" val="376983028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3" y="764704"/>
            <a:ext cx="8576953" cy="5328592"/>
          </a:xfrm>
        </p:spPr>
      </p:pic>
    </p:spTree>
    <p:extLst>
      <p:ext uri="{BB962C8B-B14F-4D97-AF65-F5344CB8AC3E}">
        <p14:creationId xmlns:p14="http://schemas.microsoft.com/office/powerpoint/2010/main" val="17852470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" y="476672"/>
            <a:ext cx="8474236" cy="5649491"/>
          </a:xfrm>
        </p:spPr>
      </p:pic>
    </p:spTree>
    <p:extLst>
      <p:ext uri="{BB962C8B-B14F-4D97-AF65-F5344CB8AC3E}">
        <p14:creationId xmlns:p14="http://schemas.microsoft.com/office/powerpoint/2010/main" val="158853530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5399893"/>
          </a:xfrm>
        </p:spPr>
      </p:pic>
    </p:spTree>
    <p:extLst>
      <p:ext uri="{BB962C8B-B14F-4D97-AF65-F5344CB8AC3E}">
        <p14:creationId xmlns:p14="http://schemas.microsoft.com/office/powerpoint/2010/main" val="150314056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3" y="404664"/>
            <a:ext cx="8516022" cy="5721499"/>
          </a:xfrm>
        </p:spPr>
      </p:pic>
    </p:spTree>
    <p:extLst>
      <p:ext uri="{BB962C8B-B14F-4D97-AF65-F5344CB8AC3E}">
        <p14:creationId xmlns:p14="http://schemas.microsoft.com/office/powerpoint/2010/main" val="141849821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" y="404664"/>
            <a:ext cx="8844303" cy="5721499"/>
          </a:xfrm>
        </p:spPr>
      </p:pic>
    </p:spTree>
    <p:extLst>
      <p:ext uri="{BB962C8B-B14F-4D97-AF65-F5344CB8AC3E}">
        <p14:creationId xmlns:p14="http://schemas.microsoft.com/office/powerpoint/2010/main" val="415255437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1" y="620688"/>
            <a:ext cx="8580229" cy="5400600"/>
          </a:xfrm>
        </p:spPr>
      </p:pic>
    </p:spTree>
    <p:extLst>
      <p:ext uri="{BB962C8B-B14F-4D97-AF65-F5344CB8AC3E}">
        <p14:creationId xmlns:p14="http://schemas.microsoft.com/office/powerpoint/2010/main" val="91316944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4" y="399683"/>
            <a:ext cx="8226589" cy="5549597"/>
          </a:xfrm>
        </p:spPr>
      </p:pic>
    </p:spTree>
    <p:extLst>
      <p:ext uri="{BB962C8B-B14F-4D97-AF65-F5344CB8AC3E}">
        <p14:creationId xmlns:p14="http://schemas.microsoft.com/office/powerpoint/2010/main" val="369504269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" y="836712"/>
            <a:ext cx="8806949" cy="5289451"/>
          </a:xfrm>
        </p:spPr>
      </p:pic>
    </p:spTree>
    <p:extLst>
      <p:ext uri="{BB962C8B-B14F-4D97-AF65-F5344CB8AC3E}">
        <p14:creationId xmlns:p14="http://schemas.microsoft.com/office/powerpoint/2010/main" val="335691750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3" y="908720"/>
            <a:ext cx="8678333" cy="5097586"/>
          </a:xfrm>
        </p:spPr>
      </p:pic>
    </p:spTree>
    <p:extLst>
      <p:ext uri="{BB962C8B-B14F-4D97-AF65-F5344CB8AC3E}">
        <p14:creationId xmlns:p14="http://schemas.microsoft.com/office/powerpoint/2010/main" val="197621377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27385"/>
            <a:ext cx="8047918" cy="6035939"/>
          </a:xfrm>
        </p:spPr>
      </p:pic>
    </p:spTree>
    <p:extLst>
      <p:ext uri="{BB962C8B-B14F-4D97-AF65-F5344CB8AC3E}">
        <p14:creationId xmlns:p14="http://schemas.microsoft.com/office/powerpoint/2010/main" val="29770745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7" y="836712"/>
            <a:ext cx="8592970" cy="5252577"/>
          </a:xfrm>
        </p:spPr>
      </p:pic>
    </p:spTree>
    <p:extLst>
      <p:ext uri="{BB962C8B-B14F-4D97-AF65-F5344CB8AC3E}">
        <p14:creationId xmlns:p14="http://schemas.microsoft.com/office/powerpoint/2010/main" val="248193938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598"/>
            <a:ext cx="4176463" cy="5825629"/>
          </a:xfrm>
        </p:spPr>
      </p:pic>
    </p:spTree>
    <p:extLst>
      <p:ext uri="{BB962C8B-B14F-4D97-AF65-F5344CB8AC3E}">
        <p14:creationId xmlns:p14="http://schemas.microsoft.com/office/powerpoint/2010/main" val="306389882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2" y="692696"/>
            <a:ext cx="8149309" cy="4980235"/>
          </a:xfrm>
        </p:spPr>
      </p:pic>
    </p:spTree>
    <p:extLst>
      <p:ext uri="{BB962C8B-B14F-4D97-AF65-F5344CB8AC3E}">
        <p14:creationId xmlns:p14="http://schemas.microsoft.com/office/powerpoint/2010/main" val="4065887729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6" y="404664"/>
            <a:ext cx="8171934" cy="5721499"/>
          </a:xfrm>
        </p:spPr>
      </p:pic>
    </p:spTree>
    <p:extLst>
      <p:ext uri="{BB962C8B-B14F-4D97-AF65-F5344CB8AC3E}">
        <p14:creationId xmlns:p14="http://schemas.microsoft.com/office/powerpoint/2010/main" val="425910874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Терроризм во всех его формах и проявлениях и по своим масштабам и интенсивности, по своей бесчеловечности и жестокости превратился ныне в одну из самых острых и злободневных проблем глобальной значимости.</a:t>
            </a:r>
          </a:p>
          <a:p>
            <a:pPr algn="just"/>
            <a:r>
              <a:rPr lang="ru-RU" b="1" dirty="0"/>
              <a:t>Появление терроризма влечет за собой массовые человеческие жертвы, разрушаются духовные, материальные, культурные ценности, которые невозможно воссоздать веками. Он порождает ненависть и недоверие между социальными и национальными группами. Террористические акты привели к необходимости создания международной системы борьбы с ним.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043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9" y="399394"/>
            <a:ext cx="7635693" cy="5726770"/>
          </a:xfrm>
        </p:spPr>
      </p:pic>
    </p:spTree>
    <p:extLst>
      <p:ext uri="{BB962C8B-B14F-4D97-AF65-F5344CB8AC3E}">
        <p14:creationId xmlns:p14="http://schemas.microsoft.com/office/powerpoint/2010/main" val="464674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/>
              <a:t>Терроризм</a:t>
            </a:r>
            <a:r>
              <a:rPr lang="ru-RU" b="1" dirty="0"/>
              <a:t> </a:t>
            </a:r>
            <a:r>
              <a:rPr lang="ru-RU" dirty="0"/>
              <a:t>–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 (ст. 3 Ф</a:t>
            </a:r>
            <a:r>
              <a:rPr lang="ru-RU" dirty="0" smtClean="0"/>
              <a:t>едерального закона Российской Федерации </a:t>
            </a:r>
            <a:r>
              <a:rPr lang="ru-RU" dirty="0"/>
              <a:t>«О противодействии терроризму      № 35 от 6 марта 2006 года»).</a:t>
            </a:r>
          </a:p>
        </p:txBody>
      </p:sp>
    </p:spTree>
    <p:extLst>
      <p:ext uri="{BB962C8B-B14F-4D97-AF65-F5344CB8AC3E}">
        <p14:creationId xmlns:p14="http://schemas.microsoft.com/office/powerpoint/2010/main" val="23301042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/>
              <a:t>В числе наиболее существенных </a:t>
            </a:r>
            <a:r>
              <a:rPr lang="ru-RU" sz="2100" b="1" dirty="0"/>
              <a:t>свойств терроризма</a:t>
            </a:r>
            <a:r>
              <a:rPr lang="ru-RU" sz="2100" dirty="0"/>
              <a:t>, отличающих его от других насильственных акций, можно выделить следующие: </a:t>
            </a:r>
          </a:p>
          <a:p>
            <a:pPr algn="just"/>
            <a:r>
              <a:rPr lang="ru-RU" sz="2100" dirty="0"/>
              <a:t>1) политическая направленность терроризма, выражающаяся в политических целях террористов и в политических последствиях террористических акций; </a:t>
            </a:r>
          </a:p>
          <a:p>
            <a:pPr algn="just"/>
            <a:r>
              <a:rPr lang="ru-RU" sz="2100" dirty="0"/>
              <a:t>2) это явление охватывает действия, выражающиеся в насилии или угрозе его применения. При этом насилие как физическое, так и психологическое, имеющее целью устранение политических противников или достижение иных противоправных результатов, применяется не только к конкретным противникам, но и к лицам, не являющимся непосредственными жертвами преступления; </a:t>
            </a:r>
          </a:p>
          <a:p>
            <a:pPr algn="just"/>
            <a:r>
              <a:rPr lang="ru-RU" sz="2100" dirty="0"/>
              <a:t>3) стремление субъектов террористических акций оказать устрашающее воздействие, чтобы повлиять на поведение, характер и направленность деятельности, осуществляемой объектами террора, подчинив их интересам организаторов террористических акций. Поэтому террористы, как правило, широко рекламируют совершаемые ими насильственные акции через средства массовой информации и другими доступными им способами. </a:t>
            </a:r>
          </a:p>
          <a:p>
            <a:pPr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333256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54563" cy="5289451"/>
          </a:xfrm>
        </p:spPr>
      </p:pic>
    </p:spTree>
    <p:extLst>
      <p:ext uri="{BB962C8B-B14F-4D97-AF65-F5344CB8AC3E}">
        <p14:creationId xmlns:p14="http://schemas.microsoft.com/office/powerpoint/2010/main" val="70453625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0" y="332656"/>
            <a:ext cx="8708367" cy="5793507"/>
          </a:xfrm>
        </p:spPr>
      </p:pic>
    </p:spTree>
    <p:extLst>
      <p:ext uri="{BB962C8B-B14F-4D97-AF65-F5344CB8AC3E}">
        <p14:creationId xmlns:p14="http://schemas.microsoft.com/office/powerpoint/2010/main" val="254556727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23042"/>
            <a:ext cx="5688632" cy="5903122"/>
          </a:xfrm>
        </p:spPr>
      </p:pic>
    </p:spTree>
    <p:extLst>
      <p:ext uri="{BB962C8B-B14F-4D97-AF65-F5344CB8AC3E}">
        <p14:creationId xmlns:p14="http://schemas.microsoft.com/office/powerpoint/2010/main" val="89088891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303</Words>
  <Application>Microsoft Office PowerPoint</Application>
  <PresentationFormat>Экран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Угроза терроризма в Санкт-Петербурге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МИД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Угроза терроризма в Санкт-Петерурге</dc:title>
  <dc:creator>User</dc:creator>
  <cp:lastModifiedBy>User</cp:lastModifiedBy>
  <cp:revision>9</cp:revision>
  <dcterms:created xsi:type="dcterms:W3CDTF">2018-04-11T12:15:21Z</dcterms:created>
  <dcterms:modified xsi:type="dcterms:W3CDTF">2018-04-11T14:48:23Z</dcterms:modified>
</cp:coreProperties>
</file>